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63" r:id="rId2"/>
    <p:sldId id="285" r:id="rId3"/>
    <p:sldId id="319" r:id="rId4"/>
    <p:sldId id="289" r:id="rId5"/>
    <p:sldId id="286" r:id="rId6"/>
    <p:sldId id="300" r:id="rId7"/>
    <p:sldId id="320" r:id="rId8"/>
    <p:sldId id="288" r:id="rId9"/>
    <p:sldId id="292" r:id="rId10"/>
    <p:sldId id="304" r:id="rId11"/>
    <p:sldId id="287" r:id="rId12"/>
    <p:sldId id="296" r:id="rId13"/>
    <p:sldId id="290" r:id="rId14"/>
    <p:sldId id="293" r:id="rId15"/>
    <p:sldId id="294" r:id="rId16"/>
    <p:sldId id="310" r:id="rId17"/>
    <p:sldId id="311" r:id="rId18"/>
    <p:sldId id="295" r:id="rId19"/>
    <p:sldId id="271" r:id="rId20"/>
    <p:sldId id="317" r:id="rId21"/>
  </p:sldIdLst>
  <p:sldSz cx="9144000" cy="6858000" type="screen4x3"/>
  <p:notesSz cx="6858000" cy="9144000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007000"/>
    <a:srgbClr val="E6E6E6"/>
    <a:srgbClr val="004200"/>
    <a:srgbClr val="B00000"/>
    <a:srgbClr val="80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426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/>
            </a:lvl1pPr>
          </a:lstStyle>
          <a:p>
            <a:pPr>
              <a:defRPr/>
            </a:pPr>
            <a:fld id="{ECF59406-3B76-4BE8-A762-B32BD2FDE578}" type="datetimeFigureOut">
              <a:rPr lang="ru-RU"/>
              <a:pPr>
                <a:defRPr/>
              </a:pPr>
              <a:t>29.04.2020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/>
            </a:lvl1pPr>
          </a:lstStyle>
          <a:p>
            <a:pPr>
              <a:defRPr/>
            </a:pPr>
            <a:fld id="{2F7B1711-1887-4221-BD9F-2D1261DCDD9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CF9556-698D-45FA-9062-CC206E10D8C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D83112-F3E4-449A-B143-210604AC361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072367-8C0C-4157-9B35-489A0638D07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89E8BC-7186-4294-97A4-1F9E0CC8564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91DA8F-4CD8-4944-B4C0-0C4BC367EE1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D80154-CE92-4F16-82E0-AADFFF23519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9DE719-10EC-47F1-9DF5-A1450C59E2E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3FDDF1-C3E5-4838-A760-38AB3908207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829D23-52A5-4E9E-AE33-B4C4BC8F960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CB20A4-7BDE-465E-AA5F-A5CB01385EC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EED112-14D0-48B2-A3C9-63F8EDBF465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>
              <a:defRPr/>
            </a:pPr>
            <a:fld id="{E56D9DAF-2BDF-4CB0-ACF1-3AFAB38FD9A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42988" y="620713"/>
            <a:ext cx="7772400" cy="4105275"/>
          </a:xfrm>
        </p:spPr>
        <p:txBody>
          <a:bodyPr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eaLnBrk="1" hangingPunct="1">
              <a:defRPr/>
            </a:pPr>
            <a:r>
              <a:rPr lang="ru-RU" b="1" dirty="0" smtClean="0">
                <a:solidFill>
                  <a:srgbClr val="C0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«75-летие Победы в Великой Отечественной войне»</a:t>
            </a:r>
            <a:r>
              <a:rPr lang="ru-RU" dirty="0" smtClean="0">
                <a:solidFill>
                  <a:srgbClr val="C0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dirty="0" smtClean="0">
                <a:solidFill>
                  <a:srgbClr val="C0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dirty="0" smtClean="0">
                <a:solidFill>
                  <a:srgbClr val="C0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dirty="0" smtClean="0">
                <a:solidFill>
                  <a:srgbClr val="C0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 smtClean="0">
                <a:solidFill>
                  <a:srgbClr val="C0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«Б</a:t>
            </a:r>
            <a:r>
              <a:rPr lang="tt-RU" b="1" dirty="0" smtClean="0">
                <a:solidFill>
                  <a:srgbClr val="C0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өек Ватан сугышында җиңүгә 75 ел</a:t>
            </a:r>
            <a:r>
              <a:rPr lang="ru-RU" b="1" dirty="0" smtClean="0">
                <a:solidFill>
                  <a:srgbClr val="C0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</a:t>
            </a:r>
            <a:r>
              <a:rPr lang="ru-RU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36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1" name="Рисунок 2" descr="Fireworks 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-1005015">
            <a:off x="-650875" y="3235325"/>
            <a:ext cx="3705225" cy="3775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pull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title"/>
          </p:nvPr>
        </p:nvSpPr>
        <p:spPr>
          <a:xfrm>
            <a:off x="611560" y="404664"/>
            <a:ext cx="8229600" cy="1008112"/>
          </a:xfrm>
        </p:spPr>
        <p:txBody>
          <a:bodyPr/>
          <a:lstStyle/>
          <a:p>
            <a:r>
              <a:rPr lang="ru-RU" dirty="0" smtClean="0">
                <a:solidFill>
                  <a:srgbClr val="C00000"/>
                </a:solidFill>
              </a:rPr>
              <a:t/>
            </a:r>
            <a:br>
              <a:rPr lang="ru-RU" dirty="0" smtClean="0">
                <a:solidFill>
                  <a:srgbClr val="C00000"/>
                </a:solidFill>
              </a:rPr>
            </a:br>
            <a:r>
              <a:rPr lang="ru-RU" sz="4000" b="1" dirty="0" smtClean="0">
                <a:solidFill>
                  <a:srgbClr val="C00000"/>
                </a:solidFill>
              </a:rPr>
              <a:t>Война</a:t>
            </a:r>
            <a:r>
              <a:rPr lang="ru-RU" sz="4000" b="1" dirty="0" smtClean="0">
                <a:solidFill>
                  <a:srgbClr val="007000"/>
                </a:solidFill>
              </a:rPr>
              <a:t/>
            </a:r>
            <a:br>
              <a:rPr lang="ru-RU" sz="4000" b="1" dirty="0" smtClean="0">
                <a:solidFill>
                  <a:srgbClr val="007000"/>
                </a:solidFill>
              </a:rPr>
            </a:br>
            <a:r>
              <a:rPr lang="ru-RU" sz="4000" b="1" dirty="0" err="1" smtClean="0">
                <a:solidFill>
                  <a:srgbClr val="007000"/>
                </a:solidFill>
              </a:rPr>
              <a:t>Сугыш</a:t>
            </a:r>
            <a:r>
              <a:rPr lang="ru-RU" sz="4000" b="1" dirty="0" smtClean="0">
                <a:solidFill>
                  <a:srgbClr val="007000"/>
                </a:solidFill>
              </a:rPr>
              <a:t>  </a:t>
            </a:r>
            <a:br>
              <a:rPr lang="ru-RU" sz="4000" b="1" dirty="0" smtClean="0">
                <a:solidFill>
                  <a:srgbClr val="007000"/>
                </a:solidFill>
              </a:rPr>
            </a:br>
            <a:endParaRPr lang="ru-RU" b="1" dirty="0" smtClean="0">
              <a:solidFill>
                <a:srgbClr val="007000"/>
              </a:solidFill>
            </a:endParaRPr>
          </a:p>
        </p:txBody>
      </p:sp>
      <p:sp>
        <p:nvSpPr>
          <p:cNvPr id="3075" name="Содержимое 2"/>
          <p:cNvSpPr>
            <a:spLocks noGrp="1"/>
          </p:cNvSpPr>
          <p:nvPr>
            <p:ph idx="1"/>
          </p:nvPr>
        </p:nvSpPr>
        <p:spPr>
          <a:xfrm>
            <a:off x="395536" y="1412776"/>
            <a:ext cx="8424936" cy="4525963"/>
          </a:xfrm>
        </p:spPr>
        <p:txBody>
          <a:bodyPr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>
              <a:buFontTx/>
              <a:buNone/>
            </a:pPr>
            <a:r>
              <a:rPr lang="ru-RU" sz="1800" dirty="0" smtClean="0"/>
              <a:t>		</a:t>
            </a:r>
            <a:r>
              <a:rPr lang="ru-RU" sz="2000" dirty="0" smtClean="0">
                <a:solidFill>
                  <a:srgbClr val="C00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22 июня ранним утром, когда все люди мирно спали, началась война. Эту войну начал правитель Германии Гитлер. </a:t>
            </a:r>
            <a:r>
              <a:rPr lang="tt-RU" sz="2000" dirty="0" smtClean="0">
                <a:solidFill>
                  <a:srgbClr val="C00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На нашу Родину напали немецкие фашисты.</a:t>
            </a:r>
            <a:r>
              <a:rPr lang="ru-RU" sz="2000" dirty="0" smtClean="0">
                <a:solidFill>
                  <a:srgbClr val="C00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 Они напали внезапно</a:t>
            </a:r>
            <a:r>
              <a:rPr lang="tt-RU" sz="2000" dirty="0" smtClean="0">
                <a:solidFill>
                  <a:srgbClr val="C00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, словно воры, словно разбойники, хотели захватить наши земли, города и сёла.</a:t>
            </a:r>
            <a:r>
              <a:rPr lang="ru-RU" sz="2000" dirty="0" smtClean="0">
                <a:solidFill>
                  <a:srgbClr val="C00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 Наш народ отказался подчиняться фашистам, они вступили с ними в неравную схватку, и, благодаря отважности и решимости, одержали победу над врагом.</a:t>
            </a:r>
            <a:r>
              <a:rPr lang="tt-RU" sz="2000" dirty="0" smtClean="0">
                <a:solidFill>
                  <a:srgbClr val="C00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 Эта война продолжалась 4 года.</a:t>
            </a:r>
            <a:endParaRPr lang="ru-RU" sz="2000" dirty="0" smtClean="0">
              <a:solidFill>
                <a:srgbClr val="C000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</a:endParaRPr>
          </a:p>
          <a:p>
            <a:pPr>
              <a:buFontTx/>
              <a:buNone/>
            </a:pPr>
            <a:r>
              <a:rPr lang="ru-RU" sz="2000" dirty="0" smtClean="0">
                <a:solidFill>
                  <a:srgbClr val="007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		</a:t>
            </a:r>
            <a:r>
              <a:rPr lang="ru-RU" sz="2000" dirty="0" err="1" smtClean="0">
                <a:solidFill>
                  <a:srgbClr val="007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Сугыш</a:t>
            </a:r>
            <a:r>
              <a:rPr lang="ru-RU" sz="2000" dirty="0" smtClean="0">
                <a:solidFill>
                  <a:srgbClr val="007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 22 июнь </a:t>
            </a:r>
            <a:r>
              <a:rPr lang="ru-RU" sz="2000" dirty="0" err="1" smtClean="0">
                <a:solidFill>
                  <a:srgbClr val="007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иртәсендә</a:t>
            </a:r>
            <a:r>
              <a:rPr lang="ru-RU" sz="2000" dirty="0" smtClean="0">
                <a:solidFill>
                  <a:srgbClr val="007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, </a:t>
            </a:r>
            <a:r>
              <a:rPr lang="ru-RU" sz="2000" dirty="0" err="1" smtClean="0">
                <a:solidFill>
                  <a:srgbClr val="007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барлык</a:t>
            </a:r>
            <a:r>
              <a:rPr lang="ru-RU" sz="2000" dirty="0" smtClean="0">
                <a:solidFill>
                  <a:srgbClr val="007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ru-RU" sz="2000" dirty="0" err="1" smtClean="0">
                <a:solidFill>
                  <a:srgbClr val="007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кешеләр йоклаган</a:t>
            </a:r>
            <a:r>
              <a:rPr lang="ru-RU" sz="2000" dirty="0" smtClean="0">
                <a:solidFill>
                  <a:srgbClr val="007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ru-RU" sz="2000" dirty="0" err="1" smtClean="0">
                <a:solidFill>
                  <a:srgbClr val="007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вакытта</a:t>
            </a:r>
            <a:r>
              <a:rPr lang="ru-RU" sz="2000" dirty="0" smtClean="0">
                <a:solidFill>
                  <a:srgbClr val="007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,  </a:t>
            </a:r>
            <a:r>
              <a:rPr lang="ru-RU" sz="2000" dirty="0" err="1" smtClean="0">
                <a:solidFill>
                  <a:srgbClr val="007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кинәт башланган</a:t>
            </a:r>
            <a:r>
              <a:rPr lang="ru-RU" sz="2000" dirty="0" smtClean="0">
                <a:solidFill>
                  <a:srgbClr val="007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. </a:t>
            </a:r>
            <a:r>
              <a:rPr lang="ru-RU" sz="2000" dirty="0" err="1" smtClean="0">
                <a:solidFill>
                  <a:srgbClr val="007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Бу</a:t>
            </a:r>
            <a:r>
              <a:rPr lang="ru-RU" sz="2000" dirty="0" smtClean="0">
                <a:solidFill>
                  <a:srgbClr val="007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ru-RU" sz="2000" dirty="0" err="1" smtClean="0">
                <a:solidFill>
                  <a:srgbClr val="007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сугышны</a:t>
            </a:r>
            <a:r>
              <a:rPr lang="ru-RU" sz="2000" dirty="0" smtClean="0">
                <a:solidFill>
                  <a:srgbClr val="007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 Германия </a:t>
            </a:r>
            <a:r>
              <a:rPr lang="ru-RU" sz="2000" dirty="0" err="1" smtClean="0">
                <a:solidFill>
                  <a:srgbClr val="007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җитәкчесе </a:t>
            </a:r>
            <a:r>
              <a:rPr lang="ru-RU" sz="2000" dirty="0" smtClean="0">
                <a:solidFill>
                  <a:srgbClr val="007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Гитлер </a:t>
            </a:r>
            <a:r>
              <a:rPr lang="ru-RU" sz="2000" dirty="0" err="1" smtClean="0">
                <a:solidFill>
                  <a:srgbClr val="007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ачкан</a:t>
            </a:r>
            <a:r>
              <a:rPr lang="ru-RU" sz="2000" dirty="0" smtClean="0">
                <a:solidFill>
                  <a:srgbClr val="007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. </a:t>
            </a:r>
            <a:r>
              <a:rPr lang="ru-RU" sz="2000" dirty="0" err="1" smtClean="0">
                <a:solidFill>
                  <a:srgbClr val="007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Безнең илебезгә фашистлар</a:t>
            </a:r>
            <a:r>
              <a:rPr lang="ru-RU" sz="2000" dirty="0" smtClean="0">
                <a:solidFill>
                  <a:srgbClr val="007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ru-RU" sz="2000" dirty="0" err="1" smtClean="0">
                <a:solidFill>
                  <a:srgbClr val="007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һөҗүм иткән.</a:t>
            </a:r>
            <a:r>
              <a:rPr lang="ru-RU" sz="2000" dirty="0" smtClean="0">
                <a:solidFill>
                  <a:srgbClr val="007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ru-RU" sz="2000" dirty="0" err="1" smtClean="0">
                <a:solidFill>
                  <a:srgbClr val="007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Алар</a:t>
            </a:r>
            <a:r>
              <a:rPr lang="ru-RU" sz="2000" dirty="0" smtClean="0">
                <a:solidFill>
                  <a:srgbClr val="007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ru-RU" sz="2000" dirty="0" err="1" smtClean="0">
                <a:solidFill>
                  <a:srgbClr val="007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караклар</a:t>
            </a:r>
            <a:r>
              <a:rPr lang="ru-RU" sz="2000" dirty="0" smtClean="0">
                <a:solidFill>
                  <a:srgbClr val="007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ru-RU" sz="2000" dirty="0" err="1" smtClean="0">
                <a:solidFill>
                  <a:srgbClr val="007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кебек</a:t>
            </a:r>
            <a:r>
              <a:rPr lang="ru-RU" sz="2000" dirty="0" smtClean="0">
                <a:solidFill>
                  <a:srgbClr val="007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ru-RU" sz="2000" dirty="0" err="1" smtClean="0">
                <a:solidFill>
                  <a:srgbClr val="007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җиребезне, шәһәрләбезне һәм авылларыбызны</a:t>
            </a:r>
            <a:r>
              <a:rPr lang="ru-RU" sz="2000" dirty="0" smtClean="0">
                <a:solidFill>
                  <a:srgbClr val="007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ru-RU" sz="2000" dirty="0" err="1" smtClean="0">
                <a:solidFill>
                  <a:srgbClr val="007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басып</a:t>
            </a:r>
            <a:r>
              <a:rPr lang="ru-RU" sz="2000" dirty="0" smtClean="0">
                <a:solidFill>
                  <a:srgbClr val="007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ru-RU" sz="2000" dirty="0" err="1" smtClean="0">
                <a:solidFill>
                  <a:srgbClr val="007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алмакчы</a:t>
            </a:r>
            <a:r>
              <a:rPr lang="ru-RU" sz="2000" dirty="0" smtClean="0">
                <a:solidFill>
                  <a:srgbClr val="007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ru-RU" sz="2000" dirty="0" err="1" smtClean="0">
                <a:solidFill>
                  <a:srgbClr val="007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булган</a:t>
            </a:r>
            <a:r>
              <a:rPr lang="ru-RU" sz="2000" dirty="0" smtClean="0">
                <a:solidFill>
                  <a:srgbClr val="007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. </a:t>
            </a:r>
            <a:r>
              <a:rPr lang="ru-RU" sz="2000" dirty="0" err="1" smtClean="0">
                <a:solidFill>
                  <a:srgbClr val="007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Безнең халык</a:t>
            </a:r>
            <a:r>
              <a:rPr lang="ru-RU" sz="2000" dirty="0" smtClean="0">
                <a:solidFill>
                  <a:srgbClr val="007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ru-RU" sz="2000" dirty="0" err="1" smtClean="0">
                <a:solidFill>
                  <a:srgbClr val="007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фашистларга</a:t>
            </a:r>
            <a:r>
              <a:rPr lang="ru-RU" sz="2000" dirty="0" smtClean="0">
                <a:solidFill>
                  <a:srgbClr val="007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ru-RU" sz="2000" dirty="0" err="1" smtClean="0">
                <a:solidFill>
                  <a:srgbClr val="007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бирешмәгән, алар</a:t>
            </a:r>
            <a:r>
              <a:rPr lang="ru-RU" sz="2000" dirty="0" smtClean="0">
                <a:solidFill>
                  <a:srgbClr val="007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ru-RU" sz="2000" dirty="0" err="1" smtClean="0">
                <a:solidFill>
                  <a:srgbClr val="007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батырлыклары</a:t>
            </a:r>
            <a:r>
              <a:rPr lang="ru-RU" sz="2000" dirty="0" smtClean="0">
                <a:solidFill>
                  <a:srgbClr val="007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ru-RU" sz="2000" dirty="0" err="1" smtClean="0">
                <a:solidFill>
                  <a:srgbClr val="007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һәм кыюлыклары</a:t>
            </a:r>
            <a:r>
              <a:rPr lang="ru-RU" sz="2000" dirty="0" smtClean="0">
                <a:solidFill>
                  <a:srgbClr val="007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ru-RU" sz="2000" dirty="0" err="1" smtClean="0">
                <a:solidFill>
                  <a:srgbClr val="007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белән җиңүгә ирешә алганнар</a:t>
            </a:r>
            <a:r>
              <a:rPr lang="ru-RU" sz="2000" dirty="0" smtClean="0">
                <a:solidFill>
                  <a:srgbClr val="007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. </a:t>
            </a:r>
            <a:r>
              <a:rPr lang="ru-RU" sz="2000" dirty="0" err="1" smtClean="0">
                <a:solidFill>
                  <a:srgbClr val="007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Бу</a:t>
            </a:r>
            <a:r>
              <a:rPr lang="ru-RU" sz="2000" dirty="0" smtClean="0">
                <a:solidFill>
                  <a:srgbClr val="007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ru-RU" sz="2000" dirty="0" err="1" smtClean="0">
                <a:solidFill>
                  <a:srgbClr val="007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сугыш</a:t>
            </a:r>
            <a:r>
              <a:rPr lang="ru-RU" sz="2000" dirty="0" smtClean="0">
                <a:solidFill>
                  <a:srgbClr val="007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 4 ел </a:t>
            </a:r>
            <a:r>
              <a:rPr lang="ru-RU" sz="2000" dirty="0" err="1" smtClean="0">
                <a:solidFill>
                  <a:srgbClr val="007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дәвам иткән</a:t>
            </a:r>
            <a:r>
              <a:rPr lang="ru-RU" sz="2000" dirty="0" smtClean="0">
                <a:solidFill>
                  <a:srgbClr val="007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.</a:t>
            </a:r>
          </a:p>
          <a:p>
            <a:pPr>
              <a:buFontTx/>
              <a:buNone/>
            </a:pPr>
            <a:r>
              <a:rPr lang="ru-RU" sz="2000" dirty="0" smtClean="0"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		</a:t>
            </a:r>
            <a:endParaRPr lang="ru-RU" sz="2000" dirty="0" smtClean="0">
              <a:solidFill>
                <a:srgbClr val="0070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</a:endParaRPr>
          </a:p>
          <a:p>
            <a:pPr>
              <a:buFontTx/>
              <a:buNone/>
            </a:pPr>
            <a:endParaRPr lang="ru-RU" sz="1800" dirty="0" smtClean="0"/>
          </a:p>
          <a:p>
            <a:pPr>
              <a:buFontTx/>
              <a:buNone/>
            </a:pPr>
            <a:endParaRPr lang="ru-RU" dirty="0" smtClean="0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548681"/>
            <a:ext cx="8229600" cy="2088231"/>
          </a:xfrm>
        </p:spPr>
        <p:txBody>
          <a:bodyPr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>
              <a:buNone/>
            </a:pPr>
            <a:r>
              <a:rPr lang="tt-RU" dirty="0" smtClean="0"/>
              <a:t>		</a:t>
            </a:r>
            <a:r>
              <a:rPr lang="tt-RU" sz="2000" dirty="0" smtClean="0">
                <a:solidFill>
                  <a:srgbClr val="C0000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Нелегким был путь к победе. У фашистов было больше танков и самолётов. Бои шли на земле, в небе, на море.</a:t>
            </a:r>
            <a:endParaRPr lang="tt-RU" sz="2000" dirty="0" smtClean="0"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</a:endParaRPr>
          </a:p>
          <a:p>
            <a:pPr>
              <a:buNone/>
            </a:pPr>
            <a:r>
              <a:rPr lang="tt-RU" sz="2000" dirty="0" smtClean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		</a:t>
            </a:r>
            <a:r>
              <a:rPr lang="tt-RU" sz="2000" dirty="0" smtClean="0">
                <a:solidFill>
                  <a:srgbClr val="00700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Җиңүгә таба илткән юл авыр булган. Фашистларның танклары да, очкычлары да күбрәк булган. Сугыш җирдә дә, күктә дә, диңгездә дә барган.</a:t>
            </a:r>
            <a:endParaRPr lang="ru-RU" sz="2000" dirty="0">
              <a:solidFill>
                <a:srgbClr val="007000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</a:endParaRPr>
          </a:p>
        </p:txBody>
      </p:sp>
      <p:pic>
        <p:nvPicPr>
          <p:cNvPr id="5" name="Picture 2" descr="C:\Users\guliy\Desktop\9 Май\s12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3573016"/>
            <a:ext cx="2736304" cy="21890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2" descr="C:\Users\guliy\Desktop\9 Май\bbc026s-192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92080" y="4077072"/>
            <a:ext cx="3328889" cy="24030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434" name="Picture 2" descr="https://avatars.mds.yandex.net/get-pdb/879261/87c7153b-dd6e-4cb5-828f-856a23ffff96/s1200?webp=fals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75856" y="2276872"/>
            <a:ext cx="2936707" cy="18354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>
    <p:wipe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Содержимое 2"/>
          <p:cNvSpPr>
            <a:spLocks noGrp="1"/>
          </p:cNvSpPr>
          <p:nvPr>
            <p:ph idx="1"/>
          </p:nvPr>
        </p:nvSpPr>
        <p:spPr>
          <a:xfrm>
            <a:off x="827088" y="620713"/>
            <a:ext cx="6265862" cy="2952750"/>
          </a:xfrm>
        </p:spPr>
        <p:txBody>
          <a:bodyPr/>
          <a:lstStyle/>
          <a:p>
            <a:pPr>
              <a:buFontTx/>
              <a:buNone/>
            </a:pPr>
            <a:r>
              <a:rPr lang="ru-RU" sz="2400" b="1" i="1" dirty="0" smtClean="0">
                <a:solidFill>
                  <a:srgbClr val="002060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В мирное лето ворвалась война.</a:t>
            </a:r>
          </a:p>
          <a:p>
            <a:pPr>
              <a:buFontTx/>
              <a:buNone/>
            </a:pPr>
            <a:r>
              <a:rPr lang="ru-RU" sz="2400" b="1" i="1" dirty="0" smtClean="0">
                <a:solidFill>
                  <a:srgbClr val="002060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Страданье и горе она принесла.</a:t>
            </a:r>
          </a:p>
          <a:p>
            <a:pPr>
              <a:buFontTx/>
              <a:buNone/>
            </a:pPr>
            <a:r>
              <a:rPr lang="ru-RU" sz="2400" b="1" i="1" dirty="0" smtClean="0">
                <a:solidFill>
                  <a:srgbClr val="002060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Гибли солдаты в жестоком бою,</a:t>
            </a:r>
          </a:p>
          <a:p>
            <a:pPr>
              <a:buFontTx/>
              <a:buNone/>
            </a:pPr>
            <a:r>
              <a:rPr lang="ru-RU" sz="2400" b="1" i="1" dirty="0" smtClean="0">
                <a:solidFill>
                  <a:srgbClr val="002060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Но защищали Отчизну свою.</a:t>
            </a:r>
          </a:p>
        </p:txBody>
      </p:sp>
      <p:pic>
        <p:nvPicPr>
          <p:cNvPr id="33795" name="Picture 3" descr="C:\Users\guliy\Desktop\9 Май\maxresdefaul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75856" y="2924944"/>
            <a:ext cx="5472608" cy="30783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>
    <p:pull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1"/>
          <p:cNvSpPr>
            <a:spLocks noGrp="1"/>
          </p:cNvSpPr>
          <p:nvPr>
            <p:ph type="title"/>
          </p:nvPr>
        </p:nvSpPr>
        <p:spPr>
          <a:xfrm>
            <a:off x="468313" y="476250"/>
            <a:ext cx="8229600" cy="1143000"/>
          </a:xfrm>
        </p:spPr>
        <p:txBody>
          <a:bodyPr/>
          <a:lstStyle/>
          <a:p>
            <a:r>
              <a:rPr lang="ru-RU" sz="4000" b="1" dirty="0" smtClean="0">
                <a:solidFill>
                  <a:srgbClr val="C00000"/>
                </a:solidFill>
              </a:rPr>
              <a:t>Война – это страшно</a:t>
            </a:r>
            <a:r>
              <a:rPr lang="ru-RU" sz="4000" b="1" dirty="0" smtClean="0"/>
              <a:t/>
            </a:r>
            <a:br>
              <a:rPr lang="ru-RU" sz="4000" b="1" dirty="0" smtClean="0"/>
            </a:br>
            <a:r>
              <a:rPr lang="ru-RU" sz="4000" b="1" dirty="0" err="1" smtClean="0">
                <a:solidFill>
                  <a:srgbClr val="007000"/>
                </a:solidFill>
              </a:rPr>
              <a:t>Сугыш</a:t>
            </a:r>
            <a:r>
              <a:rPr lang="ru-RU" sz="4000" b="1" dirty="0" smtClean="0">
                <a:solidFill>
                  <a:srgbClr val="007000"/>
                </a:solidFill>
              </a:rPr>
              <a:t> – </a:t>
            </a:r>
            <a:r>
              <a:rPr lang="ru-RU" sz="4000" b="1" dirty="0" err="1" smtClean="0">
                <a:solidFill>
                  <a:srgbClr val="007000"/>
                </a:solidFill>
              </a:rPr>
              <a:t>ул</a:t>
            </a:r>
            <a:r>
              <a:rPr lang="ru-RU" sz="4000" b="1" dirty="0" smtClean="0">
                <a:solidFill>
                  <a:srgbClr val="007000"/>
                </a:solidFill>
              </a:rPr>
              <a:t> </a:t>
            </a:r>
            <a:r>
              <a:rPr lang="ru-RU" sz="4000" b="1" dirty="0" err="1" smtClean="0">
                <a:solidFill>
                  <a:srgbClr val="007000"/>
                </a:solidFill>
              </a:rPr>
              <a:t>куркыныч</a:t>
            </a:r>
            <a:endParaRPr lang="ru-RU" sz="4000" b="1" dirty="0" smtClean="0">
              <a:solidFill>
                <a:srgbClr val="007000"/>
              </a:solidFill>
            </a:endParaRPr>
          </a:p>
        </p:txBody>
      </p:sp>
      <p:sp>
        <p:nvSpPr>
          <p:cNvPr id="7171" name="Содержимое 2"/>
          <p:cNvSpPr>
            <a:spLocks noGrp="1"/>
          </p:cNvSpPr>
          <p:nvPr>
            <p:ph idx="1"/>
          </p:nvPr>
        </p:nvSpPr>
        <p:spPr>
          <a:xfrm>
            <a:off x="457200" y="1844675"/>
            <a:ext cx="8229600" cy="4281488"/>
          </a:xfrm>
        </p:spPr>
        <p:txBody>
          <a:bodyPr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>
              <a:buFontTx/>
              <a:buNone/>
            </a:pPr>
            <a:r>
              <a:rPr lang="ru-RU" sz="2000" dirty="0" smtClean="0"/>
              <a:t>		</a:t>
            </a:r>
            <a:r>
              <a:rPr lang="ru-RU" sz="2000" dirty="0" smtClean="0">
                <a:solidFill>
                  <a:srgbClr val="C00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Во время войны людям было очень тяжело, еды было мало, некоторые люди оставались без дома. Победа далась стране дорогой ценой – погибли миллионы солдат. Имен многих из них мы не знаем. Но мы чтим память тех, кто отстоял нашу Отчизну от фашистских захватчиков.</a:t>
            </a:r>
          </a:p>
          <a:p>
            <a:pPr>
              <a:buFontTx/>
              <a:buNone/>
            </a:pPr>
            <a:endParaRPr lang="tt-RU" sz="2000" dirty="0" smtClean="0"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</a:endParaRPr>
          </a:p>
          <a:p>
            <a:pPr>
              <a:buFontTx/>
              <a:buNone/>
            </a:pPr>
            <a:r>
              <a:rPr lang="tt-RU" sz="2000" dirty="0" smtClean="0"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		</a:t>
            </a:r>
            <a:r>
              <a:rPr lang="tt-RU" sz="2000" dirty="0" smtClean="0">
                <a:solidFill>
                  <a:srgbClr val="007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Сугыш вакытында кешеләргә бик күп авырлыклар аша үтәргә туры килгән, ашау да бик аз булган, кайбер кешеләр өйсез калган. Җиңү илебезгә бик кыйммәт бәягә бирелгән – миллионлаган солдатлар сугыш кырларында үлеп калган. Аларның күбесенең исемнәрен без белмибез дә, тик без Ватаныбызны фашист илбасарларыннан саклап калган һәр кешене хөрмәт белән искә алабыз. </a:t>
            </a:r>
            <a:endParaRPr lang="en-US" sz="2000" dirty="0" smtClean="0">
              <a:solidFill>
                <a:srgbClr val="0070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</a:endParaRPr>
          </a:p>
          <a:p>
            <a:endParaRPr lang="ru-RU" sz="2000" dirty="0" smtClean="0"/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C:\Users\guliy\Desktop\9 Май\951297kurskaya-duga-194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836712"/>
            <a:ext cx="7620000" cy="46085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332656"/>
            <a:ext cx="8136904" cy="4968552"/>
          </a:xfrm>
        </p:spPr>
        <p:txBody>
          <a:bodyPr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>
              <a:buNone/>
            </a:pPr>
            <a:r>
              <a:rPr lang="tt-RU" dirty="0" smtClean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		</a:t>
            </a:r>
            <a:r>
              <a:rPr lang="tt-RU" dirty="0" smtClean="0">
                <a:solidFill>
                  <a:srgbClr val="C0000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Миллионы людей, в том числе и дети, трудились у заводских станков и на полях страны.</a:t>
            </a:r>
            <a:endParaRPr lang="tt-RU" dirty="0" smtClean="0"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</a:endParaRPr>
          </a:p>
          <a:p>
            <a:pPr>
              <a:buNone/>
            </a:pPr>
            <a:r>
              <a:rPr lang="tt-RU" dirty="0" smtClean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		</a:t>
            </a:r>
            <a:r>
              <a:rPr lang="tt-RU" dirty="0" smtClean="0">
                <a:solidFill>
                  <a:srgbClr val="00700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Миллионлаган кеше, шул исәптән балалар да, заводларда һәм кырларда хезмәт куйган.</a:t>
            </a:r>
            <a:endParaRPr lang="ru-RU" dirty="0">
              <a:solidFill>
                <a:srgbClr val="007000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</a:endParaRPr>
          </a:p>
        </p:txBody>
      </p:sp>
      <p:pic>
        <p:nvPicPr>
          <p:cNvPr id="4" name="Picture 2" descr="C:\Users\guliy\Desktop\9 Май\16-149316135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63888" y="3284984"/>
            <a:ext cx="5112568" cy="29017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>
    <p:pull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1143000"/>
          </a:xfrm>
        </p:spPr>
        <p:txBody>
          <a:bodyPr/>
          <a:lstStyle/>
          <a:p>
            <a:r>
              <a:rPr lang="tt-RU" sz="4000" b="1" dirty="0" smtClean="0">
                <a:solidFill>
                  <a:srgbClr val="C00000"/>
                </a:solidFill>
              </a:rPr>
              <a:t>Вера</a:t>
            </a:r>
            <a:r>
              <a:rPr lang="tt-RU" sz="4000" b="1" dirty="0" smtClean="0"/>
              <a:t/>
            </a:r>
            <a:br>
              <a:rPr lang="tt-RU" sz="4000" b="1" dirty="0" smtClean="0"/>
            </a:br>
            <a:r>
              <a:rPr lang="tt-RU" sz="4000" b="1" dirty="0" smtClean="0">
                <a:solidFill>
                  <a:srgbClr val="007000"/>
                </a:solidFill>
              </a:rPr>
              <a:t>Ышаныч</a:t>
            </a:r>
            <a:endParaRPr lang="ru-RU" sz="4000" b="1" dirty="0" smtClean="0">
              <a:solidFill>
                <a:srgbClr val="007000"/>
              </a:solidFill>
            </a:endParaRPr>
          </a:p>
        </p:txBody>
      </p:sp>
      <p:sp>
        <p:nvSpPr>
          <p:cNvPr id="10243" name="Содержимое 2"/>
          <p:cNvSpPr>
            <a:spLocks noGrp="1"/>
          </p:cNvSpPr>
          <p:nvPr>
            <p:ph idx="1"/>
          </p:nvPr>
        </p:nvSpPr>
        <p:spPr>
          <a:xfrm>
            <a:off x="467544" y="1556792"/>
            <a:ext cx="8229600" cy="3776663"/>
          </a:xfrm>
        </p:spPr>
        <p:txBody>
          <a:bodyPr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>
              <a:buFontTx/>
              <a:buNone/>
            </a:pPr>
            <a:r>
              <a:rPr lang="ru-RU" dirty="0" smtClean="0"/>
              <a:t>	</a:t>
            </a:r>
            <a:r>
              <a:rPr lang="ru-RU" sz="2800" dirty="0" smtClean="0"/>
              <a:t>	</a:t>
            </a:r>
            <a:r>
              <a:rPr lang="ru-RU" sz="2400" dirty="0" smtClean="0">
                <a:solidFill>
                  <a:srgbClr val="C00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Люди не теряли веру, даже в самые тяжелые времена. «Враг будет разбит, победа будет за нами!» - эти слова звучали повсюду.</a:t>
            </a:r>
          </a:p>
          <a:p>
            <a:pPr>
              <a:buFontTx/>
              <a:buNone/>
            </a:pPr>
            <a:r>
              <a:rPr lang="tt-RU" sz="2400" dirty="0" smtClean="0"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		</a:t>
            </a:r>
            <a:r>
              <a:rPr lang="tt-RU" sz="2400" dirty="0" smtClean="0">
                <a:solidFill>
                  <a:srgbClr val="007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Кешеләр иң авыр вакытларда да ышанчыларын югалтмаган. </a:t>
            </a:r>
            <a:r>
              <a:rPr lang="ru-RU" sz="2400" dirty="0" smtClean="0">
                <a:solidFill>
                  <a:srgbClr val="007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«</a:t>
            </a:r>
            <a:r>
              <a:rPr lang="ru-RU" sz="2400" dirty="0" err="1" smtClean="0">
                <a:solidFill>
                  <a:srgbClr val="007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Дошман</a:t>
            </a:r>
            <a:r>
              <a:rPr lang="ru-RU" sz="2400" dirty="0" smtClean="0">
                <a:solidFill>
                  <a:srgbClr val="007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ru-RU" sz="2400" dirty="0" err="1" smtClean="0">
                <a:solidFill>
                  <a:srgbClr val="007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тар-мар</a:t>
            </a:r>
            <a:r>
              <a:rPr lang="ru-RU" sz="2400" dirty="0" smtClean="0">
                <a:solidFill>
                  <a:srgbClr val="007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ru-RU" sz="2400" dirty="0" err="1" smtClean="0">
                <a:solidFill>
                  <a:srgbClr val="007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ителәчәк, җиңү бездә булачак</a:t>
            </a:r>
            <a:r>
              <a:rPr lang="ru-RU" sz="2400" dirty="0" smtClean="0">
                <a:solidFill>
                  <a:srgbClr val="007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!» - </a:t>
            </a:r>
            <a:r>
              <a:rPr lang="ru-RU" sz="2400" dirty="0" err="1" smtClean="0">
                <a:solidFill>
                  <a:srgbClr val="007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бу</a:t>
            </a:r>
            <a:r>
              <a:rPr lang="ru-RU" sz="2400" dirty="0" smtClean="0">
                <a:solidFill>
                  <a:srgbClr val="007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ru-RU" sz="2400" dirty="0" err="1" smtClean="0">
                <a:solidFill>
                  <a:srgbClr val="007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сүзләр һәр җирдә ишетелгән.</a:t>
            </a:r>
            <a:endParaRPr lang="ru-RU" sz="2400" dirty="0" smtClean="0">
              <a:solidFill>
                <a:srgbClr val="0070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</a:endParaRPr>
          </a:p>
        </p:txBody>
      </p:sp>
      <p:pic>
        <p:nvPicPr>
          <p:cNvPr id="4" name="Picture 2" descr="C:\Users\guliy\Desktop\9 Май\og_og_153810073925775256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4077072"/>
            <a:ext cx="3534810" cy="18498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2" descr="C:\Users\guliy\Desktop\9 Май\5cc6f09415e9f9215b51ef2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08104" y="4077072"/>
            <a:ext cx="3096344" cy="23119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>
    <p:pull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Заголовок 1"/>
          <p:cNvSpPr>
            <a:spLocks noGrp="1"/>
          </p:cNvSpPr>
          <p:nvPr>
            <p:ph type="title"/>
          </p:nvPr>
        </p:nvSpPr>
        <p:spPr>
          <a:xfrm>
            <a:off x="467544" y="692696"/>
            <a:ext cx="8229600" cy="1143000"/>
          </a:xfrm>
        </p:spPr>
        <p:txBody>
          <a:bodyPr/>
          <a:lstStyle/>
          <a:p>
            <a:r>
              <a:rPr lang="tt-RU" sz="4000" b="1" dirty="0" smtClean="0">
                <a:solidFill>
                  <a:srgbClr val="C00000"/>
                </a:solidFill>
              </a:rPr>
              <a:t>Письма</a:t>
            </a:r>
            <a:r>
              <a:rPr lang="tt-RU" sz="4000" b="1" dirty="0" smtClean="0">
                <a:solidFill>
                  <a:srgbClr val="007000"/>
                </a:solidFill>
              </a:rPr>
              <a:t/>
            </a:r>
            <a:br>
              <a:rPr lang="tt-RU" sz="4000" b="1" dirty="0" smtClean="0">
                <a:solidFill>
                  <a:srgbClr val="007000"/>
                </a:solidFill>
              </a:rPr>
            </a:br>
            <a:r>
              <a:rPr lang="tt-RU" sz="4000" b="1" dirty="0" smtClean="0">
                <a:solidFill>
                  <a:srgbClr val="007000"/>
                </a:solidFill>
              </a:rPr>
              <a:t>Хатлар</a:t>
            </a:r>
            <a:r>
              <a:rPr lang="tt-RU" sz="4000" b="1" dirty="0" smtClean="0"/>
              <a:t/>
            </a:r>
            <a:br>
              <a:rPr lang="tt-RU" sz="4000" b="1" dirty="0" smtClean="0"/>
            </a:br>
            <a:endParaRPr lang="ru-RU" sz="4000" b="1" dirty="0" smtClean="0">
              <a:solidFill>
                <a:srgbClr val="007000"/>
              </a:solidFill>
            </a:endParaRPr>
          </a:p>
        </p:txBody>
      </p:sp>
      <p:sp>
        <p:nvSpPr>
          <p:cNvPr id="13315" name="Содержимое 2"/>
          <p:cNvSpPr>
            <a:spLocks noGrp="1"/>
          </p:cNvSpPr>
          <p:nvPr>
            <p:ph idx="1"/>
          </p:nvPr>
        </p:nvSpPr>
        <p:spPr>
          <a:xfrm>
            <a:off x="468313" y="1844675"/>
            <a:ext cx="8229600" cy="4525963"/>
          </a:xfrm>
        </p:spPr>
        <p:txBody>
          <a:bodyPr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>
              <a:buFontTx/>
              <a:buNone/>
            </a:pPr>
            <a:r>
              <a:rPr lang="ru-RU" sz="1800" dirty="0" smtClean="0"/>
              <a:t>		</a:t>
            </a:r>
            <a:r>
              <a:rPr lang="ru-RU" sz="2000" dirty="0" smtClean="0">
                <a:solidFill>
                  <a:srgbClr val="C00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Во время войны не было конвертов, поэтому солдаты сворачивали письма в форме треугольников и так отправляли. Для близких письмо-треугольник с фронта было подтверждением, что их сын, брат или отец живы и продолжают сражаться с врагом. Они писали, что вернутся домой с победой! </a:t>
            </a:r>
          </a:p>
          <a:p>
            <a:pPr>
              <a:buFontTx/>
              <a:buNone/>
            </a:pPr>
            <a:r>
              <a:rPr lang="ru-RU" sz="2000" dirty="0" smtClean="0">
                <a:solidFill>
                  <a:srgbClr val="007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		</a:t>
            </a:r>
            <a:r>
              <a:rPr lang="ru-RU" sz="2000" dirty="0" err="1" smtClean="0">
                <a:solidFill>
                  <a:srgbClr val="007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Сугыш</a:t>
            </a:r>
            <a:r>
              <a:rPr lang="ru-RU" sz="2000" dirty="0" smtClean="0">
                <a:solidFill>
                  <a:srgbClr val="007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ru-RU" sz="2000" dirty="0" err="1" smtClean="0">
                <a:solidFill>
                  <a:srgbClr val="007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вакытында</a:t>
            </a:r>
            <a:r>
              <a:rPr lang="ru-RU" sz="2000" dirty="0" smtClean="0">
                <a:solidFill>
                  <a:srgbClr val="007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ru-RU" sz="2000" dirty="0" err="1" smtClean="0">
                <a:solidFill>
                  <a:srgbClr val="007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конвертлар</a:t>
            </a:r>
            <a:r>
              <a:rPr lang="ru-RU" sz="2000" dirty="0" smtClean="0">
                <a:solidFill>
                  <a:srgbClr val="007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ru-RU" sz="2000" dirty="0" err="1" smtClean="0">
                <a:solidFill>
                  <a:srgbClr val="007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булмаган</a:t>
            </a:r>
            <a:r>
              <a:rPr lang="ru-RU" sz="2000" dirty="0" smtClean="0">
                <a:solidFill>
                  <a:srgbClr val="007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, </a:t>
            </a:r>
            <a:r>
              <a:rPr lang="ru-RU" sz="2000" dirty="0" err="1" smtClean="0">
                <a:solidFill>
                  <a:srgbClr val="007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шуңа күрә солдатлар</a:t>
            </a:r>
            <a:r>
              <a:rPr lang="ru-RU" sz="2000" dirty="0" smtClean="0">
                <a:solidFill>
                  <a:srgbClr val="007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ru-RU" sz="2000" dirty="0" err="1" smtClean="0">
                <a:solidFill>
                  <a:srgbClr val="007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хатларны</a:t>
            </a:r>
            <a:r>
              <a:rPr lang="ru-RU" sz="2000" dirty="0" smtClean="0">
                <a:solidFill>
                  <a:srgbClr val="007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ru-RU" sz="2000" dirty="0" err="1" smtClean="0">
                <a:solidFill>
                  <a:srgbClr val="007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өчпочмак формасында</a:t>
            </a:r>
            <a:r>
              <a:rPr lang="ru-RU" sz="2000" dirty="0" smtClean="0">
                <a:solidFill>
                  <a:srgbClr val="007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ru-RU" sz="2000" dirty="0" err="1" smtClean="0">
                <a:solidFill>
                  <a:srgbClr val="007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бөкләп җибәрә торган</a:t>
            </a:r>
            <a:r>
              <a:rPr lang="ru-RU" sz="2000" dirty="0" smtClean="0">
                <a:solidFill>
                  <a:srgbClr val="007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ru-RU" sz="2000" dirty="0" err="1" smtClean="0">
                <a:solidFill>
                  <a:srgbClr val="007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булганнар</a:t>
            </a:r>
            <a:r>
              <a:rPr lang="ru-RU" sz="2000" dirty="0" smtClean="0">
                <a:solidFill>
                  <a:srgbClr val="007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. </a:t>
            </a:r>
            <a:r>
              <a:rPr lang="ru-RU" sz="2000" dirty="0" err="1" smtClean="0">
                <a:solidFill>
                  <a:srgbClr val="007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Якыннарына</a:t>
            </a:r>
            <a:r>
              <a:rPr lang="ru-RU" sz="2000" dirty="0" smtClean="0">
                <a:solidFill>
                  <a:srgbClr val="007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ru-RU" sz="2000" dirty="0" err="1" smtClean="0">
                <a:solidFill>
                  <a:srgbClr val="007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өчпочмаклы </a:t>
            </a:r>
            <a:r>
              <a:rPr lang="ru-RU" sz="2000" dirty="0" smtClean="0">
                <a:solidFill>
                  <a:srgbClr val="007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хат </a:t>
            </a:r>
            <a:r>
              <a:rPr lang="ru-RU" sz="2000" dirty="0" err="1" smtClean="0">
                <a:solidFill>
                  <a:srgbClr val="007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аларның уллары</a:t>
            </a:r>
            <a:r>
              <a:rPr lang="ru-RU" sz="2000" dirty="0" smtClean="0">
                <a:solidFill>
                  <a:srgbClr val="007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, </a:t>
            </a:r>
            <a:r>
              <a:rPr lang="ru-RU" sz="2000" dirty="0" err="1" smtClean="0">
                <a:solidFill>
                  <a:srgbClr val="007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абый-энеләре</a:t>
            </a:r>
            <a:r>
              <a:rPr lang="ru-RU" sz="2000" dirty="0" smtClean="0">
                <a:solidFill>
                  <a:srgbClr val="007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, </a:t>
            </a:r>
            <a:r>
              <a:rPr lang="ru-RU" sz="2000" dirty="0" err="1" smtClean="0">
                <a:solidFill>
                  <a:srgbClr val="007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әтиләренең исәнлеген һәм аларның дошман</a:t>
            </a:r>
            <a:r>
              <a:rPr lang="ru-RU" sz="2000" dirty="0" smtClean="0">
                <a:solidFill>
                  <a:srgbClr val="007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ru-RU" sz="2000" dirty="0" err="1" smtClean="0">
                <a:solidFill>
                  <a:srgbClr val="007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белән сугышуны</a:t>
            </a:r>
            <a:r>
              <a:rPr lang="ru-RU" sz="2000" dirty="0" smtClean="0">
                <a:solidFill>
                  <a:srgbClr val="007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ru-RU" sz="2000" dirty="0" err="1" smtClean="0">
                <a:solidFill>
                  <a:srgbClr val="007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дәвам итүләрен белдергән</a:t>
            </a:r>
            <a:r>
              <a:rPr lang="ru-RU" sz="2000" dirty="0" smtClean="0">
                <a:solidFill>
                  <a:srgbClr val="007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. </a:t>
            </a:r>
            <a:r>
              <a:rPr lang="ru-RU" sz="2000" dirty="0" err="1" smtClean="0">
                <a:solidFill>
                  <a:srgbClr val="007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Алар</a:t>
            </a:r>
            <a:r>
              <a:rPr lang="ru-RU" sz="2000" dirty="0" smtClean="0">
                <a:solidFill>
                  <a:srgbClr val="007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ru-RU" sz="2000" dirty="0" err="1" smtClean="0">
                <a:solidFill>
                  <a:srgbClr val="007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хатларында</a:t>
            </a:r>
            <a:r>
              <a:rPr lang="ru-RU" sz="2000" dirty="0" smtClean="0">
                <a:solidFill>
                  <a:srgbClr val="007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ru-RU" sz="2000" dirty="0" err="1" smtClean="0">
                <a:solidFill>
                  <a:srgbClr val="007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өйгә җиңү белән кайтачаклары</a:t>
            </a:r>
            <a:r>
              <a:rPr lang="ru-RU" sz="2000" dirty="0" smtClean="0">
                <a:solidFill>
                  <a:srgbClr val="007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ru-RU" sz="2000" dirty="0" err="1" smtClean="0">
                <a:solidFill>
                  <a:srgbClr val="007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турында</a:t>
            </a:r>
            <a:r>
              <a:rPr lang="ru-RU" sz="2000" dirty="0" smtClean="0">
                <a:solidFill>
                  <a:srgbClr val="007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ru-RU" sz="2000" dirty="0" err="1" smtClean="0">
                <a:solidFill>
                  <a:srgbClr val="007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язганнар</a:t>
            </a:r>
            <a:r>
              <a:rPr lang="ru-RU" sz="2000" dirty="0" smtClean="0">
                <a:solidFill>
                  <a:srgbClr val="007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!</a:t>
            </a:r>
          </a:p>
          <a:p>
            <a:pPr>
              <a:buFontTx/>
              <a:buNone/>
            </a:pPr>
            <a:r>
              <a:rPr lang="ru-RU" sz="2000" dirty="0" smtClean="0"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		</a:t>
            </a:r>
            <a:endParaRPr lang="ru-RU" sz="2000" dirty="0" smtClean="0">
              <a:solidFill>
                <a:srgbClr val="0070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</a:endParaRPr>
          </a:p>
          <a:p>
            <a:pPr>
              <a:buFontTx/>
              <a:buNone/>
            </a:pPr>
            <a:endParaRPr lang="ru-RU" dirty="0" smtClean="0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C:\Users\guliy\Desktop\9 Май\photo_2020-01-14_09-03-4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350" y="620713"/>
            <a:ext cx="6648450" cy="44323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1"/>
          <p:cNvSpPr>
            <a:spLocks noGrp="1"/>
          </p:cNvSpPr>
          <p:nvPr>
            <p:ph type="title"/>
          </p:nvPr>
        </p:nvSpPr>
        <p:spPr>
          <a:xfrm>
            <a:off x="395536" y="836712"/>
            <a:ext cx="8229600" cy="1143000"/>
          </a:xfrm>
        </p:spPr>
        <p:txBody>
          <a:bodyPr/>
          <a:lstStyle/>
          <a:p>
            <a:r>
              <a:rPr lang="ru-RU" sz="4000" b="1" dirty="0" smtClean="0">
                <a:solidFill>
                  <a:srgbClr val="C00000"/>
                </a:solidFill>
              </a:rPr>
              <a:t>Ветераны</a:t>
            </a:r>
            <a:r>
              <a:rPr lang="ru-RU" sz="4000" b="1" dirty="0" smtClean="0">
                <a:solidFill>
                  <a:srgbClr val="007000"/>
                </a:solidFill>
              </a:rPr>
              <a:t/>
            </a:r>
            <a:br>
              <a:rPr lang="ru-RU" sz="4000" b="1" dirty="0" smtClean="0">
                <a:solidFill>
                  <a:srgbClr val="007000"/>
                </a:solidFill>
              </a:rPr>
            </a:br>
            <a:r>
              <a:rPr lang="ru-RU" sz="4000" b="1" dirty="0" err="1" smtClean="0">
                <a:solidFill>
                  <a:srgbClr val="007000"/>
                </a:solidFill>
              </a:rPr>
              <a:t>Ветераннар</a:t>
            </a:r>
            <a:r>
              <a:rPr lang="ru-RU" sz="4000" b="1" dirty="0" smtClean="0"/>
              <a:t/>
            </a:r>
            <a:br>
              <a:rPr lang="ru-RU" sz="4000" b="1" dirty="0" smtClean="0"/>
            </a:br>
            <a:endParaRPr lang="ru-RU" sz="4000" b="1" dirty="0" smtClean="0">
              <a:solidFill>
                <a:srgbClr val="007000"/>
              </a:solidFill>
            </a:endParaRPr>
          </a:p>
        </p:txBody>
      </p:sp>
      <p:sp>
        <p:nvSpPr>
          <p:cNvPr id="16387" name="Содержимое 2"/>
          <p:cNvSpPr>
            <a:spLocks noGrp="1"/>
          </p:cNvSpPr>
          <p:nvPr>
            <p:ph idx="1"/>
          </p:nvPr>
        </p:nvSpPr>
        <p:spPr/>
        <p:txBody>
          <a:bodyPr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>
              <a:buFontTx/>
              <a:buNone/>
            </a:pPr>
            <a:endParaRPr lang="ru-RU" sz="2400" dirty="0" smtClean="0">
              <a:solidFill>
                <a:srgbClr val="C000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</a:endParaRPr>
          </a:p>
          <a:p>
            <a:pPr>
              <a:buFontTx/>
              <a:buNone/>
            </a:pPr>
            <a:r>
              <a:rPr lang="ru-RU" sz="2400" dirty="0" smtClean="0"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		</a:t>
            </a:r>
            <a:r>
              <a:rPr lang="ru-RU" sz="2400" dirty="0" smtClean="0">
                <a:solidFill>
                  <a:srgbClr val="C00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Солдаты, которые живыми вернулись с войны теперь уже постарели. Их называют ветеранами Великой Отечественной войны. Мы должны беречь и уважать ветеранов, оставшихся в живых. 	</a:t>
            </a:r>
          </a:p>
          <a:p>
            <a:pPr>
              <a:buFontTx/>
              <a:buNone/>
            </a:pPr>
            <a:r>
              <a:rPr lang="ru-RU" sz="2400" dirty="0" smtClean="0">
                <a:solidFill>
                  <a:srgbClr val="C00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		</a:t>
            </a:r>
            <a:r>
              <a:rPr lang="ru-RU" sz="2400" dirty="0" err="1" smtClean="0">
                <a:solidFill>
                  <a:srgbClr val="007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Сугыштан</a:t>
            </a:r>
            <a:r>
              <a:rPr lang="ru-RU" sz="2400" dirty="0" smtClean="0">
                <a:solidFill>
                  <a:srgbClr val="007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ru-RU" sz="2400" dirty="0" err="1" smtClean="0">
                <a:solidFill>
                  <a:srgbClr val="007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исән кайткан</a:t>
            </a:r>
            <a:r>
              <a:rPr lang="ru-RU" sz="2400" dirty="0" smtClean="0">
                <a:solidFill>
                  <a:srgbClr val="007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ru-RU" sz="2400" dirty="0" err="1" smtClean="0">
                <a:solidFill>
                  <a:srgbClr val="007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солдатлар</a:t>
            </a:r>
            <a:r>
              <a:rPr lang="ru-RU" sz="2400" dirty="0" smtClean="0">
                <a:solidFill>
                  <a:srgbClr val="007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ru-RU" sz="2400" dirty="0" err="1" smtClean="0">
                <a:solidFill>
                  <a:srgbClr val="007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хәзер инде</a:t>
            </a:r>
            <a:r>
              <a:rPr lang="ru-RU" sz="2400" dirty="0" smtClean="0">
                <a:solidFill>
                  <a:srgbClr val="007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ru-RU" sz="2400" dirty="0" err="1" smtClean="0">
                <a:solidFill>
                  <a:srgbClr val="007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олыгайган</a:t>
            </a:r>
            <a:r>
              <a:rPr lang="ru-RU" sz="2400" dirty="0" smtClean="0">
                <a:solidFill>
                  <a:srgbClr val="007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. </a:t>
            </a:r>
            <a:r>
              <a:rPr lang="ru-RU" sz="2400" dirty="0" err="1" smtClean="0">
                <a:solidFill>
                  <a:srgbClr val="007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Аларны</a:t>
            </a:r>
            <a:r>
              <a:rPr lang="ru-RU" sz="2400" dirty="0" smtClean="0">
                <a:solidFill>
                  <a:srgbClr val="007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ru-RU" sz="2400" dirty="0" err="1" smtClean="0">
                <a:solidFill>
                  <a:srgbClr val="007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Бөек Ватан</a:t>
            </a:r>
            <a:r>
              <a:rPr lang="ru-RU" sz="2400" dirty="0" smtClean="0">
                <a:solidFill>
                  <a:srgbClr val="007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ru-RU" sz="2400" dirty="0" err="1" smtClean="0">
                <a:solidFill>
                  <a:srgbClr val="007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сугышы</a:t>
            </a:r>
            <a:r>
              <a:rPr lang="ru-RU" sz="2400" dirty="0" smtClean="0">
                <a:solidFill>
                  <a:srgbClr val="007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 ветераны </a:t>
            </a:r>
            <a:r>
              <a:rPr lang="ru-RU" sz="2400" dirty="0" err="1" smtClean="0">
                <a:solidFill>
                  <a:srgbClr val="007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дип</a:t>
            </a:r>
            <a:r>
              <a:rPr lang="ru-RU" sz="2400" dirty="0" smtClean="0">
                <a:solidFill>
                  <a:srgbClr val="007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ru-RU" sz="2400" dirty="0" err="1" smtClean="0">
                <a:solidFill>
                  <a:srgbClr val="007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йөртәләр</a:t>
            </a:r>
            <a:r>
              <a:rPr lang="ru-RU" sz="2400" dirty="0" smtClean="0">
                <a:solidFill>
                  <a:srgbClr val="007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. Без </a:t>
            </a:r>
            <a:r>
              <a:rPr lang="ru-RU" sz="2400" dirty="0" err="1" smtClean="0">
                <a:solidFill>
                  <a:srgbClr val="007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исән </a:t>
            </a:r>
            <a:r>
              <a:rPr lang="ru-RU" sz="2400" dirty="0" smtClean="0">
                <a:solidFill>
                  <a:srgbClr val="007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калган </a:t>
            </a:r>
            <a:r>
              <a:rPr lang="ru-RU" sz="2400" dirty="0" err="1" smtClean="0">
                <a:solidFill>
                  <a:srgbClr val="007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ветераннарыбызны</a:t>
            </a:r>
            <a:r>
              <a:rPr lang="ru-RU" sz="2400" dirty="0" smtClean="0">
                <a:solidFill>
                  <a:srgbClr val="007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ru-RU" sz="2400" dirty="0" err="1" smtClean="0">
                <a:solidFill>
                  <a:srgbClr val="007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сакларга</a:t>
            </a:r>
            <a:r>
              <a:rPr lang="ru-RU" sz="2400" dirty="0" smtClean="0">
                <a:solidFill>
                  <a:srgbClr val="007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, </a:t>
            </a:r>
            <a:r>
              <a:rPr lang="ru-RU" sz="2400" dirty="0" err="1" smtClean="0">
                <a:solidFill>
                  <a:srgbClr val="007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хөрмәтләргә тиеш</a:t>
            </a:r>
            <a:r>
              <a:rPr lang="ru-RU" sz="2400" dirty="0" smtClean="0">
                <a:solidFill>
                  <a:srgbClr val="007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. </a:t>
            </a:r>
            <a:r>
              <a:rPr lang="ru-RU" sz="2400" dirty="0" smtClean="0"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	</a:t>
            </a:r>
            <a:r>
              <a:rPr lang="ru-RU" dirty="0" smtClean="0"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	</a:t>
            </a:r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Содержимое 2"/>
          <p:cNvSpPr>
            <a:spLocks noGrp="1"/>
          </p:cNvSpPr>
          <p:nvPr>
            <p:ph idx="1"/>
          </p:nvPr>
        </p:nvSpPr>
        <p:spPr>
          <a:xfrm>
            <a:off x="4716016" y="548680"/>
            <a:ext cx="4104778" cy="1179513"/>
          </a:xfrm>
        </p:spPr>
        <p:txBody>
          <a:bodyPr/>
          <a:lstStyle/>
          <a:p>
            <a:pPr>
              <a:buFontTx/>
              <a:buNone/>
            </a:pPr>
            <a:r>
              <a:rPr lang="tt-RU" sz="2000" b="1" i="1" dirty="0" smtClean="0">
                <a:solidFill>
                  <a:srgbClr val="00206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Рәхмәт сезгә, исән калганнар!</a:t>
            </a:r>
          </a:p>
          <a:p>
            <a:pPr>
              <a:buFontTx/>
              <a:buNone/>
            </a:pPr>
            <a:r>
              <a:rPr lang="tt-RU" sz="2000" b="1" i="1" dirty="0" smtClean="0">
                <a:solidFill>
                  <a:srgbClr val="00206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Мәңге хәтердә һәлак булганнар.</a:t>
            </a:r>
            <a:endParaRPr lang="ru-RU" sz="2000" b="1" i="1" dirty="0" smtClean="0">
              <a:solidFill>
                <a:srgbClr val="002060"/>
              </a:soli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17411" name="TextBox 3"/>
          <p:cNvSpPr txBox="1">
            <a:spLocks noChangeArrowheads="1"/>
          </p:cNvSpPr>
          <p:nvPr/>
        </p:nvSpPr>
        <p:spPr bwMode="auto">
          <a:xfrm>
            <a:off x="683568" y="2996952"/>
            <a:ext cx="4319959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tt-RU" sz="2000" b="1" i="1" dirty="0">
                <a:solidFill>
                  <a:srgbClr val="00206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Җиңү килде илне сөендереп,</a:t>
            </a:r>
          </a:p>
          <a:p>
            <a:r>
              <a:rPr lang="tt-RU" sz="2000" b="1" i="1" dirty="0">
                <a:solidFill>
                  <a:srgbClr val="00206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Балкып атты матур җиңү таңы.</a:t>
            </a:r>
          </a:p>
          <a:p>
            <a:r>
              <a:rPr lang="tt-RU" sz="2000" b="1" i="1" dirty="0">
                <a:solidFill>
                  <a:srgbClr val="00206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Исән булсын әле, Ветераннар!</a:t>
            </a:r>
          </a:p>
          <a:p>
            <a:r>
              <a:rPr lang="tt-RU" sz="2000" b="1" i="1" dirty="0">
                <a:solidFill>
                  <a:srgbClr val="00206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Яшәсеннәр әле тагы, тагы!!!</a:t>
            </a:r>
            <a:endParaRPr lang="ru-RU" sz="2000" b="1" i="1" dirty="0">
              <a:solidFill>
                <a:srgbClr val="002060"/>
              </a:soli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11560" y="1412776"/>
            <a:ext cx="446449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None/>
            </a:pPr>
            <a:r>
              <a:rPr lang="ru-RU" b="1" i="1" dirty="0" smtClean="0">
                <a:solidFill>
                  <a:srgbClr val="7030A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И пусть последний бой давно затих,</a:t>
            </a:r>
          </a:p>
          <a:p>
            <a:pPr>
              <a:buFontTx/>
              <a:buNone/>
            </a:pPr>
            <a:r>
              <a:rPr lang="ru-RU" b="1" i="1" dirty="0" smtClean="0">
                <a:solidFill>
                  <a:srgbClr val="7030A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Но ветеран останется солдатом.</a:t>
            </a:r>
          </a:p>
          <a:p>
            <a:pPr>
              <a:buFontTx/>
              <a:buNone/>
            </a:pPr>
            <a:r>
              <a:rPr lang="ru-RU" b="1" i="1" dirty="0" smtClean="0">
                <a:solidFill>
                  <a:srgbClr val="7030A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И на параде каждый за двоих.</a:t>
            </a:r>
          </a:p>
          <a:p>
            <a:pPr>
              <a:buFontTx/>
              <a:buNone/>
            </a:pPr>
            <a:r>
              <a:rPr lang="ru-RU" b="1" i="1" dirty="0" smtClean="0">
                <a:solidFill>
                  <a:srgbClr val="7030A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И вальс звучит опять, как в сорок пятом.</a:t>
            </a:r>
          </a:p>
        </p:txBody>
      </p:sp>
      <p:pic>
        <p:nvPicPr>
          <p:cNvPr id="6" name="Picture 2" descr="C:\Users\guliy\Desktop\9 Май\interesnye-sobytiya-v-moskve-10-11-i-12-maya-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4048" y="1412776"/>
            <a:ext cx="3859670" cy="2574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2" descr="C:\Users\guliy\Desktop\9 Май\s1200 (1).jf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36096" y="3861048"/>
            <a:ext cx="3384376" cy="24915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>
    <p:pull dir="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Заголовок 1"/>
          <p:cNvSpPr>
            <a:spLocks noGrp="1"/>
          </p:cNvSpPr>
          <p:nvPr>
            <p:ph type="title"/>
          </p:nvPr>
        </p:nvSpPr>
        <p:spPr>
          <a:xfrm>
            <a:off x="539552" y="836712"/>
            <a:ext cx="8229600" cy="792510"/>
          </a:xfrm>
        </p:spPr>
        <p:txBody>
          <a:bodyPr/>
          <a:lstStyle/>
          <a:p>
            <a:r>
              <a:rPr lang="ru-RU" sz="4000" b="1" dirty="0" smtClean="0">
                <a:solidFill>
                  <a:srgbClr val="C00000"/>
                </a:solidFill>
              </a:rPr>
              <a:t>Мы помним!</a:t>
            </a:r>
            <a:br>
              <a:rPr lang="ru-RU" sz="4000" b="1" dirty="0" smtClean="0">
                <a:solidFill>
                  <a:srgbClr val="C00000"/>
                </a:solidFill>
              </a:rPr>
            </a:br>
            <a:r>
              <a:rPr lang="ru-RU" sz="4000" b="1" dirty="0" smtClean="0">
                <a:solidFill>
                  <a:srgbClr val="007000"/>
                </a:solidFill>
              </a:rPr>
              <a:t>Без </a:t>
            </a:r>
            <a:r>
              <a:rPr lang="ru-RU" sz="4000" b="1" dirty="0" err="1" smtClean="0">
                <a:solidFill>
                  <a:srgbClr val="007000"/>
                </a:solidFill>
              </a:rPr>
              <a:t>хәтерлибез</a:t>
            </a:r>
            <a:r>
              <a:rPr lang="ru-RU" sz="4000" b="1" dirty="0" smtClean="0">
                <a:solidFill>
                  <a:srgbClr val="007000"/>
                </a:solidFill>
              </a:rPr>
              <a:t>!</a:t>
            </a:r>
            <a:r>
              <a:rPr lang="ru-RU" sz="4000" b="1" dirty="0" smtClean="0"/>
              <a:t/>
            </a:r>
            <a:br>
              <a:rPr lang="ru-RU" sz="4000" b="1" dirty="0" smtClean="0"/>
            </a:br>
            <a:endParaRPr lang="ru-RU" sz="4000" b="1" dirty="0" smtClean="0">
              <a:solidFill>
                <a:srgbClr val="C00000"/>
              </a:solidFill>
            </a:endParaRPr>
          </a:p>
        </p:txBody>
      </p:sp>
      <p:pic>
        <p:nvPicPr>
          <p:cNvPr id="4" name="Picture 2" descr="C:\Users\guliy\Desktop\9 Май\8e8b1468_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1556792"/>
            <a:ext cx="6768752" cy="45125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>
    <p:pull dir="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Заголовок 1"/>
          <p:cNvSpPr>
            <a:spLocks noGrp="1"/>
          </p:cNvSpPr>
          <p:nvPr>
            <p:ph type="title"/>
          </p:nvPr>
        </p:nvSpPr>
        <p:spPr>
          <a:xfrm>
            <a:off x="467544" y="764704"/>
            <a:ext cx="8229600" cy="1143000"/>
          </a:xfrm>
        </p:spPr>
        <p:txBody>
          <a:bodyPr/>
          <a:lstStyle/>
          <a:p>
            <a:r>
              <a:rPr lang="ru-RU" sz="4000" b="1" dirty="0" smtClean="0">
                <a:solidFill>
                  <a:srgbClr val="C00000"/>
                </a:solidFill>
              </a:rPr>
              <a:t>Георгиевская лента</a:t>
            </a:r>
            <a:r>
              <a:rPr lang="ru-RU" sz="4000" b="1" dirty="0" smtClean="0">
                <a:solidFill>
                  <a:srgbClr val="007000"/>
                </a:solidFill>
              </a:rPr>
              <a:t/>
            </a:r>
            <a:br>
              <a:rPr lang="ru-RU" sz="4000" b="1" dirty="0" smtClean="0">
                <a:solidFill>
                  <a:srgbClr val="007000"/>
                </a:solidFill>
              </a:rPr>
            </a:br>
            <a:r>
              <a:rPr lang="ru-RU" sz="4000" b="1" dirty="0" smtClean="0">
                <a:solidFill>
                  <a:srgbClr val="007000"/>
                </a:solidFill>
              </a:rPr>
              <a:t>Георгий </a:t>
            </a:r>
            <a:r>
              <a:rPr lang="ru-RU" sz="4000" b="1" dirty="0" err="1" smtClean="0">
                <a:solidFill>
                  <a:srgbClr val="007000"/>
                </a:solidFill>
              </a:rPr>
              <a:t>тасмасы</a:t>
            </a:r>
            <a:r>
              <a:rPr lang="ru-RU" sz="4000" b="1" dirty="0" smtClean="0"/>
              <a:t/>
            </a:r>
            <a:br>
              <a:rPr lang="ru-RU" sz="4000" b="1" dirty="0" smtClean="0"/>
            </a:br>
            <a:endParaRPr lang="ru-RU" sz="4000" b="1" dirty="0" smtClean="0">
              <a:solidFill>
                <a:srgbClr val="007000"/>
              </a:solidFill>
            </a:endParaRPr>
          </a:p>
        </p:txBody>
      </p:sp>
      <p:sp>
        <p:nvSpPr>
          <p:cNvPr id="25603" name="Содержимое 2"/>
          <p:cNvSpPr>
            <a:spLocks noGrp="1"/>
          </p:cNvSpPr>
          <p:nvPr>
            <p:ph idx="1"/>
          </p:nvPr>
        </p:nvSpPr>
        <p:spPr>
          <a:xfrm>
            <a:off x="468313" y="1916113"/>
            <a:ext cx="8229600" cy="3529012"/>
          </a:xfrm>
        </p:spPr>
        <p:txBody>
          <a:bodyPr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>
              <a:buFontTx/>
              <a:buNone/>
            </a:pPr>
            <a:r>
              <a:rPr lang="ru-RU" dirty="0" smtClean="0"/>
              <a:t>		</a:t>
            </a:r>
            <a:r>
              <a:rPr lang="ru-RU" sz="2800" dirty="0" smtClean="0">
                <a:solidFill>
                  <a:srgbClr val="C00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Это символ героизма, воинской доблести и славы защитников России.</a:t>
            </a:r>
          </a:p>
          <a:p>
            <a:pPr>
              <a:buFontTx/>
              <a:buNone/>
            </a:pPr>
            <a:r>
              <a:rPr lang="ru-RU" sz="2800" dirty="0" smtClean="0">
                <a:solidFill>
                  <a:srgbClr val="007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		</a:t>
            </a:r>
            <a:r>
              <a:rPr lang="ru-RU" sz="2800" dirty="0" err="1" smtClean="0">
                <a:solidFill>
                  <a:srgbClr val="007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Бу</a:t>
            </a:r>
            <a:r>
              <a:rPr lang="ru-RU" sz="2800" dirty="0" smtClean="0">
                <a:solidFill>
                  <a:srgbClr val="007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ru-RU" sz="2800" dirty="0" err="1" smtClean="0">
                <a:solidFill>
                  <a:srgbClr val="007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каһарманлык, хәрби батырлык</a:t>
            </a:r>
            <a:r>
              <a:rPr lang="ru-RU" sz="2800" dirty="0" smtClean="0">
                <a:solidFill>
                  <a:srgbClr val="007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ru-RU" sz="2800" dirty="0" err="1" smtClean="0">
                <a:solidFill>
                  <a:srgbClr val="007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һәм </a:t>
            </a:r>
            <a:r>
              <a:rPr lang="ru-RU" sz="2800" dirty="0" smtClean="0">
                <a:solidFill>
                  <a:srgbClr val="007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Россияне </a:t>
            </a:r>
            <a:r>
              <a:rPr lang="ru-RU" sz="2800" dirty="0" err="1" smtClean="0">
                <a:solidFill>
                  <a:srgbClr val="007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саклаучылар</a:t>
            </a:r>
            <a:r>
              <a:rPr lang="ru-RU" sz="2800" dirty="0" smtClean="0">
                <a:solidFill>
                  <a:srgbClr val="007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 даны символы.</a:t>
            </a:r>
          </a:p>
          <a:p>
            <a:pPr>
              <a:buFontTx/>
              <a:buNone/>
            </a:pPr>
            <a:r>
              <a:rPr lang="ru-RU" sz="2800" dirty="0" smtClean="0"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		</a:t>
            </a:r>
            <a:r>
              <a:rPr lang="ru-RU" sz="2800" dirty="0" smtClean="0">
                <a:solidFill>
                  <a:srgbClr val="007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.</a:t>
            </a:r>
          </a:p>
        </p:txBody>
      </p:sp>
      <p:pic>
        <p:nvPicPr>
          <p:cNvPr id="25604" name="Picture 2" descr="C:\Users\guliy\Desktop\9 Май\лента-1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00113" y="3933057"/>
            <a:ext cx="7620000" cy="18406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Заголовок 1"/>
          <p:cNvSpPr>
            <a:spLocks noGrp="1"/>
          </p:cNvSpPr>
          <p:nvPr>
            <p:ph type="title"/>
          </p:nvPr>
        </p:nvSpPr>
        <p:spPr>
          <a:xfrm>
            <a:off x="468313" y="404813"/>
            <a:ext cx="8229600" cy="1143000"/>
          </a:xfrm>
        </p:spPr>
        <p:txBody>
          <a:bodyPr/>
          <a:lstStyle/>
          <a:p>
            <a:r>
              <a:rPr lang="ru-RU" sz="4000" b="1" dirty="0" smtClean="0">
                <a:solidFill>
                  <a:srgbClr val="C00000"/>
                </a:solidFill>
              </a:rPr>
              <a:t>Памятники в Казани</a:t>
            </a:r>
            <a:r>
              <a:rPr lang="ru-RU" sz="4000" b="1" dirty="0" smtClean="0"/>
              <a:t/>
            </a:r>
            <a:br>
              <a:rPr lang="ru-RU" sz="4000" b="1" dirty="0" smtClean="0"/>
            </a:br>
            <a:r>
              <a:rPr lang="ru-RU" sz="4000" b="1" dirty="0" err="1" smtClean="0">
                <a:solidFill>
                  <a:srgbClr val="007000"/>
                </a:solidFill>
              </a:rPr>
              <a:t>Казандагы</a:t>
            </a:r>
            <a:r>
              <a:rPr lang="ru-RU" sz="4000" b="1" dirty="0" smtClean="0">
                <a:solidFill>
                  <a:srgbClr val="007000"/>
                </a:solidFill>
              </a:rPr>
              <a:t> </a:t>
            </a:r>
            <a:r>
              <a:rPr lang="ru-RU" sz="4000" b="1" dirty="0" err="1" smtClean="0">
                <a:solidFill>
                  <a:srgbClr val="007000"/>
                </a:solidFill>
              </a:rPr>
              <a:t>һәйкәлләр</a:t>
            </a:r>
            <a:endParaRPr lang="ru-RU" sz="4000" b="1" dirty="0" smtClean="0">
              <a:solidFill>
                <a:srgbClr val="007000"/>
              </a:solidFill>
            </a:endParaRPr>
          </a:p>
        </p:txBody>
      </p:sp>
      <p:sp>
        <p:nvSpPr>
          <p:cNvPr id="26627" name="Прямоугольник 3"/>
          <p:cNvSpPr>
            <a:spLocks noChangeArrowheads="1"/>
          </p:cNvSpPr>
          <p:nvPr/>
        </p:nvSpPr>
        <p:spPr bwMode="auto">
          <a:xfrm>
            <a:off x="4572000" y="5084763"/>
            <a:ext cx="378777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i="1" dirty="0">
                <a:solidFill>
                  <a:srgbClr val="002060"/>
                </a:solidFill>
              </a:rPr>
              <a:t>Памятник разведчику </a:t>
            </a:r>
            <a:r>
              <a:rPr lang="ru-RU" i="1" dirty="0" err="1">
                <a:solidFill>
                  <a:srgbClr val="002060"/>
                </a:solidFill>
              </a:rPr>
              <a:t>Рихарду</a:t>
            </a:r>
            <a:r>
              <a:rPr lang="ru-RU" i="1" dirty="0">
                <a:solidFill>
                  <a:srgbClr val="002060"/>
                </a:solidFill>
              </a:rPr>
              <a:t> </a:t>
            </a:r>
            <a:r>
              <a:rPr lang="ru-RU" i="1" dirty="0" err="1">
                <a:solidFill>
                  <a:srgbClr val="002060"/>
                </a:solidFill>
              </a:rPr>
              <a:t>Зорге</a:t>
            </a:r>
            <a:endParaRPr lang="ru-RU" i="1" dirty="0">
              <a:solidFill>
                <a:srgbClr val="002060"/>
              </a:solidFill>
            </a:endParaRPr>
          </a:p>
        </p:txBody>
      </p:sp>
      <p:sp>
        <p:nvSpPr>
          <p:cNvPr id="26628" name="Прямоугольник 6"/>
          <p:cNvSpPr>
            <a:spLocks noChangeArrowheads="1"/>
          </p:cNvSpPr>
          <p:nvPr/>
        </p:nvSpPr>
        <p:spPr bwMode="auto">
          <a:xfrm>
            <a:off x="971550" y="5157788"/>
            <a:ext cx="279313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i="1" dirty="0">
                <a:solidFill>
                  <a:srgbClr val="002060"/>
                </a:solidFill>
              </a:rPr>
              <a:t>Памятник Мусе </a:t>
            </a:r>
            <a:r>
              <a:rPr lang="ru-RU" i="1" dirty="0" err="1">
                <a:solidFill>
                  <a:srgbClr val="002060"/>
                </a:solidFill>
              </a:rPr>
              <a:t>Джалилю</a:t>
            </a:r>
            <a:endParaRPr lang="ru-RU" i="1" dirty="0">
              <a:solidFill>
                <a:srgbClr val="002060"/>
              </a:solidFill>
            </a:endParaRPr>
          </a:p>
        </p:txBody>
      </p:sp>
      <p:pic>
        <p:nvPicPr>
          <p:cNvPr id="49154" name="Picture 2" descr="C:\Users\guliy\Desktop\9 Май\miting_musadzhali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650" y="2420938"/>
            <a:ext cx="3286125" cy="24860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9155" name="Picture 3" descr="C:\Users\guliy\Desktop\9 Май\img_20160622120330_75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1638" y="2420938"/>
            <a:ext cx="4337050" cy="24431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>
    <p:pull dir="d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Прямоугольник 4"/>
          <p:cNvSpPr>
            <a:spLocks noChangeArrowheads="1"/>
          </p:cNvSpPr>
          <p:nvPr/>
        </p:nvSpPr>
        <p:spPr bwMode="auto">
          <a:xfrm>
            <a:off x="1331640" y="764704"/>
            <a:ext cx="6624265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rgbClr val="002060"/>
                </a:solidFill>
              </a:rPr>
              <a:t>Памятник погибшему солдату, вечный огонь и стела в Парке им.Горького</a:t>
            </a:r>
          </a:p>
        </p:txBody>
      </p:sp>
      <p:pic>
        <p:nvPicPr>
          <p:cNvPr id="50178" name="Picture 2" descr="C:\Users\guliy\Desktop\9 Май\img_20130611153811_786.jpg"/>
          <p:cNvPicPr>
            <a:picLocks noChangeAspect="1" noChangeArrowheads="1"/>
          </p:cNvPicPr>
          <p:nvPr/>
        </p:nvPicPr>
        <p:blipFill>
          <a:blip r:embed="rId2" cstate="print"/>
          <a:srcRect l="7018" t="12212"/>
          <a:stretch>
            <a:fillRect/>
          </a:stretch>
        </p:blipFill>
        <p:spPr bwMode="auto">
          <a:xfrm>
            <a:off x="1258888" y="1628775"/>
            <a:ext cx="6769100" cy="36718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>
    <p:wipe dir="u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guliy\Desktop\9 Май\img_20131028154015_217.jpg"/>
          <p:cNvPicPr>
            <a:picLocks noChangeAspect="1" noChangeArrowheads="1"/>
          </p:cNvPicPr>
          <p:nvPr/>
        </p:nvPicPr>
        <p:blipFill>
          <a:blip r:embed="rId2" cstate="print"/>
          <a:srcRect r="7781" b="1468"/>
          <a:stretch>
            <a:fillRect/>
          </a:stretch>
        </p:blipFill>
        <p:spPr bwMode="auto">
          <a:xfrm>
            <a:off x="683568" y="1196752"/>
            <a:ext cx="3698642" cy="22322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8675" name="Прямоугольник 4"/>
          <p:cNvSpPr>
            <a:spLocks noChangeArrowheads="1"/>
          </p:cNvSpPr>
          <p:nvPr/>
        </p:nvSpPr>
        <p:spPr bwMode="auto">
          <a:xfrm>
            <a:off x="1835696" y="476672"/>
            <a:ext cx="5904879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rgbClr val="002060"/>
                </a:solidFill>
              </a:rPr>
              <a:t>Мемориальный парк Победы в Казани</a:t>
            </a:r>
          </a:p>
        </p:txBody>
      </p:sp>
      <p:pic>
        <p:nvPicPr>
          <p:cNvPr id="5" name="Picture 3" descr="C:\Users\guliy\Desktop\9 Май\2955487287930109_b2b8.jpg"/>
          <p:cNvPicPr>
            <a:picLocks noChangeAspect="1" noChangeArrowheads="1"/>
          </p:cNvPicPr>
          <p:nvPr/>
        </p:nvPicPr>
        <p:blipFill>
          <a:blip r:embed="rId3" cstate="print"/>
          <a:srcRect b="9991"/>
          <a:stretch>
            <a:fillRect/>
          </a:stretch>
        </p:blipFill>
        <p:spPr bwMode="auto">
          <a:xfrm>
            <a:off x="4860032" y="1196752"/>
            <a:ext cx="3677786" cy="24827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2" descr="C:\Users\guliy\Desktop\9 Май\16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71800" y="3717032"/>
            <a:ext cx="3407861" cy="24208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>
    <p:pull dir="r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Заголовок 1"/>
          <p:cNvSpPr>
            <a:spLocks noGrp="1"/>
          </p:cNvSpPr>
          <p:nvPr>
            <p:ph type="title"/>
          </p:nvPr>
        </p:nvSpPr>
        <p:spPr>
          <a:xfrm>
            <a:off x="395536" y="908720"/>
            <a:ext cx="8229600" cy="1143000"/>
          </a:xfrm>
        </p:spPr>
        <p:txBody>
          <a:bodyPr/>
          <a:lstStyle/>
          <a:p>
            <a:r>
              <a:rPr lang="tt-RU" sz="4000" b="1" dirty="0" smtClean="0">
                <a:solidFill>
                  <a:srgbClr val="C00000"/>
                </a:solidFill>
              </a:rPr>
              <a:t>День Победы!</a:t>
            </a:r>
            <a:r>
              <a:rPr lang="ru-RU" sz="4000" b="1" dirty="0" smtClean="0">
                <a:solidFill>
                  <a:srgbClr val="007000"/>
                </a:solidFill>
              </a:rPr>
              <a:t/>
            </a:r>
            <a:br>
              <a:rPr lang="ru-RU" sz="4000" b="1" dirty="0" smtClean="0">
                <a:solidFill>
                  <a:srgbClr val="007000"/>
                </a:solidFill>
              </a:rPr>
            </a:br>
            <a:r>
              <a:rPr lang="tt-RU" sz="4000" b="1" dirty="0" smtClean="0">
                <a:solidFill>
                  <a:srgbClr val="007000"/>
                </a:solidFill>
              </a:rPr>
              <a:t>Җиңү көне!</a:t>
            </a:r>
            <a:r>
              <a:rPr lang="tt-RU" sz="4000" dirty="0" smtClean="0"/>
              <a:t/>
            </a:r>
            <a:br>
              <a:rPr lang="tt-RU" sz="4000" dirty="0" smtClean="0"/>
            </a:br>
            <a:endParaRPr lang="ru-RU" sz="4000" b="1" dirty="0" smtClean="0">
              <a:solidFill>
                <a:srgbClr val="007000"/>
              </a:solidFill>
            </a:endParaRPr>
          </a:p>
        </p:txBody>
      </p:sp>
      <p:sp>
        <p:nvSpPr>
          <p:cNvPr id="30723" name="Содержимое 2"/>
          <p:cNvSpPr>
            <a:spLocks noGrp="1"/>
          </p:cNvSpPr>
          <p:nvPr>
            <p:ph idx="1"/>
          </p:nvPr>
        </p:nvSpPr>
        <p:spPr>
          <a:xfrm>
            <a:off x="467544" y="1700808"/>
            <a:ext cx="8229600" cy="4525963"/>
          </a:xfrm>
        </p:spPr>
        <p:txBody>
          <a:bodyPr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>
              <a:buFontTx/>
              <a:buNone/>
            </a:pPr>
            <a:r>
              <a:rPr lang="tt-RU" dirty="0" smtClean="0"/>
              <a:t>		</a:t>
            </a:r>
            <a:r>
              <a:rPr lang="tt-RU" sz="2400" dirty="0" smtClean="0">
                <a:solidFill>
                  <a:srgbClr val="C0000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Фашисты признали полное своё поражение 9 мая. С той поры этот день стал нашим великим праздником – Днем Победы. В этот день по всей стране проводятся парады в знак уважения тех, кто уберёг нашу страну в годы Великой Отечественной войны.</a:t>
            </a:r>
          </a:p>
          <a:p>
            <a:pPr>
              <a:buFontTx/>
              <a:buNone/>
            </a:pPr>
            <a:r>
              <a:rPr lang="tt-RU" sz="2400" dirty="0" smtClean="0">
                <a:solidFill>
                  <a:srgbClr val="00700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		9 май көнне фашистлар үзләренең җиңелүен таныйлар. Шуннан бирле әлеге көн Бөек Җиңү көне буларак бәйрәм ителә. Бу көнне илебездә, Бөек Ватан сугышында Туган илебезне саклап калучыларга хөрмәт күрсәтеп, парадлар оештырыла. </a:t>
            </a:r>
          </a:p>
          <a:p>
            <a:pPr>
              <a:buFontTx/>
              <a:buNone/>
            </a:pPr>
            <a:r>
              <a:rPr lang="tt-RU" sz="2800" dirty="0" smtClean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		</a:t>
            </a:r>
            <a:endParaRPr lang="ru-RU" sz="2800" dirty="0" smtClean="0">
              <a:solidFill>
                <a:srgbClr val="007000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</a:endParaRPr>
          </a:p>
        </p:txBody>
      </p:sp>
    </p:spTree>
  </p:cSld>
  <p:clrMapOvr>
    <a:masterClrMapping/>
  </p:clrMapOvr>
  <p:transition spd="med">
    <p:pull dir="u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788024" y="4293096"/>
            <a:ext cx="4824536" cy="2447925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tt-RU" altLang="ru-RU" sz="2000" b="1" i="1" dirty="0" smtClean="0">
                <a:solidFill>
                  <a:srgbClr val="002060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Килде ул көн, килде, Җиңү килде,</a:t>
            </a:r>
          </a:p>
          <a:p>
            <a:pPr eaLnBrk="1" hangingPunct="1">
              <a:buFontTx/>
              <a:buNone/>
            </a:pPr>
            <a:r>
              <a:rPr lang="tt-RU" altLang="ru-RU" sz="2000" b="1" i="1" dirty="0" smtClean="0">
                <a:solidFill>
                  <a:srgbClr val="002060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Орден-медальләрне чыңлатып,</a:t>
            </a:r>
          </a:p>
          <a:p>
            <a:pPr eaLnBrk="1" hangingPunct="1">
              <a:buFontTx/>
              <a:buNone/>
            </a:pPr>
            <a:r>
              <a:rPr lang="tt-RU" altLang="ru-RU" sz="2000" b="1" i="1" dirty="0" smtClean="0">
                <a:solidFill>
                  <a:srgbClr val="002060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Сөендереп килде. Тик күпләрне</a:t>
            </a:r>
          </a:p>
          <a:p>
            <a:pPr eaLnBrk="1" hangingPunct="1">
              <a:buFontTx/>
              <a:buNone/>
            </a:pPr>
            <a:r>
              <a:rPr lang="tt-RU" altLang="ru-RU" sz="2000" b="1" i="1" dirty="0" smtClean="0">
                <a:solidFill>
                  <a:srgbClr val="002060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Гомерлеккә калды елатып.</a:t>
            </a:r>
          </a:p>
          <a:p>
            <a:pPr eaLnBrk="1" hangingPunct="1">
              <a:buFontTx/>
              <a:buNone/>
            </a:pPr>
            <a:endParaRPr lang="tt-RU" altLang="ru-RU" dirty="0" smtClean="0"/>
          </a:p>
          <a:p>
            <a:pPr eaLnBrk="1" hangingPunct="1">
              <a:buFontTx/>
              <a:buNone/>
            </a:pPr>
            <a:endParaRPr lang="ru-RU" altLang="ru-RU" dirty="0" smtClean="0"/>
          </a:p>
        </p:txBody>
      </p:sp>
      <p:sp>
        <p:nvSpPr>
          <p:cNvPr id="33796" name="TextBox 4"/>
          <p:cNvSpPr txBox="1">
            <a:spLocks noChangeArrowheads="1"/>
          </p:cNvSpPr>
          <p:nvPr/>
        </p:nvSpPr>
        <p:spPr bwMode="auto">
          <a:xfrm>
            <a:off x="539552" y="548680"/>
            <a:ext cx="5538446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 eaLnBrk="1" hangingPunct="1">
              <a:spcBef>
                <a:spcPct val="20000"/>
              </a:spcBef>
            </a:pPr>
            <a:r>
              <a:rPr lang="tt-RU" altLang="ru-RU" sz="2000" b="1" i="1" dirty="0">
                <a:solidFill>
                  <a:srgbClr val="002060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  <a:latin typeface="+mn-lt"/>
                <a:cs typeface="+mn-cs"/>
              </a:rPr>
              <a:t>Хотим, чтоб солнышко светило,</a:t>
            </a:r>
          </a:p>
          <a:p>
            <a:pPr marL="342900" indent="-342900" eaLnBrk="1" hangingPunct="1">
              <a:spcBef>
                <a:spcPct val="20000"/>
              </a:spcBef>
            </a:pPr>
            <a:r>
              <a:rPr lang="tt-RU" altLang="ru-RU" sz="2000" b="1" i="1" dirty="0">
                <a:solidFill>
                  <a:srgbClr val="002060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  <a:latin typeface="+mn-lt"/>
                <a:cs typeface="+mn-cs"/>
              </a:rPr>
              <a:t>Чтоб на всех его хватило.</a:t>
            </a:r>
          </a:p>
          <a:p>
            <a:pPr marL="342900" indent="-342900" eaLnBrk="1" hangingPunct="1">
              <a:spcBef>
                <a:spcPct val="20000"/>
              </a:spcBef>
            </a:pPr>
            <a:r>
              <a:rPr lang="tt-RU" altLang="ru-RU" sz="2000" b="1" i="1" dirty="0">
                <a:solidFill>
                  <a:srgbClr val="002060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  <a:latin typeface="+mn-lt"/>
                <a:cs typeface="+mn-cs"/>
              </a:rPr>
              <a:t>Чтоб утром пели птицы.</a:t>
            </a:r>
          </a:p>
          <a:p>
            <a:pPr marL="342900" indent="-342900" eaLnBrk="1" hangingPunct="1">
              <a:spcBef>
                <a:spcPct val="20000"/>
              </a:spcBef>
            </a:pPr>
            <a:r>
              <a:rPr lang="tt-RU" altLang="ru-RU" sz="2000" b="1" i="1" dirty="0">
                <a:solidFill>
                  <a:srgbClr val="002060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  <a:latin typeface="+mn-lt"/>
                <a:cs typeface="+mn-cs"/>
              </a:rPr>
              <a:t>И сияли счастьем лица.</a:t>
            </a:r>
          </a:p>
          <a:p>
            <a:pPr marL="342900" indent="-342900" eaLnBrk="1" hangingPunct="1">
              <a:spcBef>
                <a:spcPct val="20000"/>
              </a:spcBef>
            </a:pPr>
            <a:r>
              <a:rPr lang="tt-RU" altLang="ru-RU" sz="2000" b="1" i="1" dirty="0">
                <a:solidFill>
                  <a:srgbClr val="002060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  <a:latin typeface="+mn-lt"/>
                <a:cs typeface="+mn-cs"/>
              </a:rPr>
              <a:t>Чтобы не было беды,</a:t>
            </a:r>
          </a:p>
          <a:p>
            <a:pPr marL="342900" indent="-342900" eaLnBrk="1" hangingPunct="1">
              <a:spcBef>
                <a:spcPct val="20000"/>
              </a:spcBef>
            </a:pPr>
            <a:r>
              <a:rPr lang="tt-RU" altLang="ru-RU" sz="2000" b="1" i="1" dirty="0">
                <a:solidFill>
                  <a:srgbClr val="002060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  <a:latin typeface="+mn-lt"/>
                <a:cs typeface="+mn-cs"/>
              </a:rPr>
              <a:t>Чтобы не было войны!</a:t>
            </a:r>
            <a:endParaRPr lang="ru-RU" altLang="ru-RU" sz="2000" b="1" i="1" dirty="0">
              <a:solidFill>
                <a:srgbClr val="002060"/>
              </a:solidFill>
              <a:effectLst>
                <a:glow rad="101600">
                  <a:schemeClr val="accent1">
                    <a:satMod val="175000"/>
                    <a:alpha val="40000"/>
                  </a:schemeClr>
                </a:glow>
              </a:effectLst>
              <a:latin typeface="+mn-lt"/>
              <a:cs typeface="+mn-cs"/>
            </a:endParaRPr>
          </a:p>
        </p:txBody>
      </p:sp>
      <p:pic>
        <p:nvPicPr>
          <p:cNvPr id="6" name="Picture 2" descr="C:\Users\guliy\Desktop\9 Май\518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3356992"/>
            <a:ext cx="4200467" cy="25202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2" descr="C:\Users\guliy\Desktop\9 Май\f4bf75f7d4.jf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3968" y="620688"/>
            <a:ext cx="4320480" cy="28797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>
    <p:wipe dir="u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C:\Users\guliy\Desktop\9 Май\orig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950" y="42863"/>
            <a:ext cx="8856663" cy="677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День Победы_06">
  <a:themeElements>
    <a:clrScheme name="День Победы_06 14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800000"/>
      </a:hlink>
      <a:folHlink>
        <a:srgbClr val="FFCC99"/>
      </a:folHlink>
    </a:clrScheme>
    <a:fontScheme name="День Победы_06">
      <a:majorFont>
        <a:latin typeface="Times New Roman"/>
        <a:ea typeface=""/>
        <a:cs typeface="Times New Roman"/>
      </a:majorFont>
      <a:minorFont>
        <a:latin typeface="Times New Roman"/>
        <a:ea typeface=""/>
        <a:cs typeface="Times New Roma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День Победы_06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822B00"/>
        </a:hlink>
        <a:folHlink>
          <a:srgbClr val="FFA95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800000"/>
        </a:hlink>
        <a:folHlink>
          <a:srgbClr val="FFCC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День Победы_06</Template>
  <TotalTime>634</TotalTime>
  <Words>188</Words>
  <Application>Microsoft Office PowerPoint</Application>
  <PresentationFormat>Экран (4:3)</PresentationFormat>
  <Paragraphs>62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День Победы_06</vt:lpstr>
      <vt:lpstr>«75-летие Победы в Великой Отечественной войне»  «Бөек Ватан сугышында җиңүгә 75 ел» </vt:lpstr>
      <vt:lpstr> Война Сугыш   </vt:lpstr>
      <vt:lpstr>Слайд 3</vt:lpstr>
      <vt:lpstr>Слайд 4</vt:lpstr>
      <vt:lpstr>Война – это страшно Сугыш – ул куркыныч</vt:lpstr>
      <vt:lpstr>Слайд 6</vt:lpstr>
      <vt:lpstr>Слайд 7</vt:lpstr>
      <vt:lpstr>Вера Ышаныч</vt:lpstr>
      <vt:lpstr>Письма Хатлар </vt:lpstr>
      <vt:lpstr>Слайд 10</vt:lpstr>
      <vt:lpstr>Ветераны Ветераннар </vt:lpstr>
      <vt:lpstr>Слайд 12</vt:lpstr>
      <vt:lpstr>Мы помним! Без хәтерлибез! </vt:lpstr>
      <vt:lpstr>Георгиевская лента Георгий тасмасы </vt:lpstr>
      <vt:lpstr>Памятники в Казани Казандагы һәйкәлләр</vt:lpstr>
      <vt:lpstr>Слайд 16</vt:lpstr>
      <vt:lpstr>Слайд 17</vt:lpstr>
      <vt:lpstr>День Победы! Җиңү көне! </vt:lpstr>
      <vt:lpstr>Слайд 19</vt:lpstr>
      <vt:lpstr>Слайд 20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Елена</dc:creator>
  <cp:lastModifiedBy>guliyahasbiullina@gmail.com</cp:lastModifiedBy>
  <cp:revision>76</cp:revision>
  <dcterms:created xsi:type="dcterms:W3CDTF">2013-03-16T20:41:41Z</dcterms:created>
  <dcterms:modified xsi:type="dcterms:W3CDTF">2020-04-29T11:58:43Z</dcterms:modified>
</cp:coreProperties>
</file>